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6" r:id="rId5"/>
    <p:sldId id="265" r:id="rId6"/>
    <p:sldId id="264" r:id="rId7"/>
    <p:sldId id="263" r:id="rId8"/>
    <p:sldId id="262" r:id="rId9"/>
    <p:sldId id="261" r:id="rId10"/>
    <p:sldId id="269" r:id="rId11"/>
    <p:sldId id="259" r:id="rId12"/>
    <p:sldId id="260" r:id="rId13"/>
    <p:sldId id="258" r:id="rId14"/>
    <p:sldId id="270" r:id="rId15"/>
    <p:sldId id="276" r:id="rId16"/>
    <p:sldId id="275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603AC2-B61F-4E63-BF69-44488850C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9A65B46-C91E-48ED-9D86-E4EDF4914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0F1CA7A-BA51-4143-A8BE-50385544A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DD1F-1C34-4FCE-B013-DA27F63B012E}" type="datetimeFigureOut">
              <a:rPr lang="pl-PL" smtClean="0"/>
              <a:t>02.06.2020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70A9DA3-D8B7-453C-81D3-57A57F4A0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705BAC1-38AE-44E4-9676-57FEED30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CCBE-E90F-4CC1-8612-414A53DF91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0533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FFC98A-DB45-45EE-AA27-D4988E2D3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D986567-DCDD-4672-940C-D9E2BAE59A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A326560-0022-4C29-9CFE-3C02901B6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DD1F-1C34-4FCE-B013-DA27F63B012E}" type="datetimeFigureOut">
              <a:rPr lang="pl-PL" smtClean="0"/>
              <a:t>02.06.2020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8F2036D-4CA8-4105-8F36-2D7FE4D30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45C46AA-87CF-474B-9B63-19F9323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CCBE-E90F-4CC1-8612-414A53DF91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577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4B80763-D9F5-4960-B8DC-352F6F1D87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DAA1B55-CD11-4CDD-AA41-5340E2531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AD88827-C32F-40C6-95CD-971CFE3EC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DD1F-1C34-4FCE-B013-DA27F63B012E}" type="datetimeFigureOut">
              <a:rPr lang="pl-PL" smtClean="0"/>
              <a:t>02.06.2020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163C32E-1CA6-4B23-8B80-CF87F9D23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296EDC0-4632-4548-A727-D98CFB0C8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CCBE-E90F-4CC1-8612-414A53DF91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1152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FCD94F-E6F9-408C-AFCE-FEFF1E239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61C9CF-9ABB-4BD2-9ADE-6B98CAB16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6851015-A3A1-492B-841A-C28EB1E4C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DD1F-1C34-4FCE-B013-DA27F63B012E}" type="datetimeFigureOut">
              <a:rPr lang="pl-PL" smtClean="0"/>
              <a:t>02.06.2020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F443C39-BACE-4CF7-AC8A-CBBAF176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E3D30A8-C25A-4FA2-8A77-A7A94834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CCBE-E90F-4CC1-8612-414A53DF91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889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0BAB8F-ED9E-4140-A450-32E1E1994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3F58CDD-6035-47EA-99A6-D2561DF2C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7E5B263-385B-46CA-A9CA-12E22222A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DD1F-1C34-4FCE-B013-DA27F63B012E}" type="datetimeFigureOut">
              <a:rPr lang="pl-PL" smtClean="0"/>
              <a:t>02.06.2020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B4477C8-7A33-4D16-8376-4C30298C8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A34B2DC-A8C7-4361-B745-5AC861A81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CCBE-E90F-4CC1-8612-414A53DF91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8801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C62287-631F-4FBD-9F39-C84C9C475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2A26C5-18C4-40A2-8439-0F6A32602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60EB744-F0BF-48BE-9F8D-95624B6B7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01934AE-1BD4-4E8C-94B5-229FAE2B3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DD1F-1C34-4FCE-B013-DA27F63B012E}" type="datetimeFigureOut">
              <a:rPr lang="pl-PL" smtClean="0"/>
              <a:t>02.06.2020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DA2170B-818A-4F34-A0CF-2C2873B09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7C665F9-422B-407F-ACE2-85409D94C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CCBE-E90F-4CC1-8612-414A53DF91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3638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A6382B-314E-454F-A1EE-74EBD7D3A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3E6BDA3-8B25-4163-94EC-FF8EF9F65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13A901B-E432-43D9-B68D-67F4EFDCF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D58EC2B-8544-401C-8F28-3791473D6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F780560-F728-482E-8406-1933E98DCC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1FB4E523-DAA5-49AC-ACB5-40CBA09B6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DD1F-1C34-4FCE-B013-DA27F63B012E}" type="datetimeFigureOut">
              <a:rPr lang="pl-PL" smtClean="0"/>
              <a:t>02.06.2020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EE8C59B-DD5A-4430-AA20-FD06768BC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312B2E6-DA2C-422A-BFB0-63B7458A1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CCBE-E90F-4CC1-8612-414A53DF91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6437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5164B7-40EC-438B-ADB9-DD6956ADC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70E9C3F-1AED-4F48-B76E-E98D6F08C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DD1F-1C34-4FCE-B013-DA27F63B012E}" type="datetimeFigureOut">
              <a:rPr lang="pl-PL" smtClean="0"/>
              <a:t>02.06.2020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0683F3E-B598-42BD-8BF3-D7B99DD60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724FB30-A57D-4235-972A-41EEB2F13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CCBE-E90F-4CC1-8612-414A53DF91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0976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477BACD-D56A-40E8-A661-7C06C9D24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DD1F-1C34-4FCE-B013-DA27F63B012E}" type="datetimeFigureOut">
              <a:rPr lang="pl-PL" smtClean="0"/>
              <a:t>02.06.2020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EE16040-955C-4555-A013-5ED773DBE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3091C96-8D60-4CFD-85CF-EAD1AC312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CCBE-E90F-4CC1-8612-414A53DF91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0358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3FD8F9-D47C-43E9-875A-4E55A480D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3FDB9E-BFF7-4D22-9C52-27EB9BD0D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07BEEB5-9EC0-45F9-BDCC-4B3106D405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DDADA92-A1AF-4865-BCE6-91BF0D09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DD1F-1C34-4FCE-B013-DA27F63B012E}" type="datetimeFigureOut">
              <a:rPr lang="pl-PL" smtClean="0"/>
              <a:t>02.06.2020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B9BBA18-8130-4BAC-A293-162D00AA0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DA8E7E6-C911-4E16-BDAB-68A131592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CCBE-E90F-4CC1-8612-414A53DF91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741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A895AA-8241-4DB4-95D1-314CF233E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ACC7DC5-F6F8-4944-B730-8D5AC50FE5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3E47213-831F-4090-99E9-B6809B475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796DA57-E42D-43A3-991A-739CFE6B2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DD1F-1C34-4FCE-B013-DA27F63B012E}" type="datetimeFigureOut">
              <a:rPr lang="pl-PL" smtClean="0"/>
              <a:t>02.06.2020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82A9B96-8B2A-4105-8576-A9E65A78C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9487B87-748D-4A52-9DEE-CCF5ECA48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CCBE-E90F-4CC1-8612-414A53DF91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7042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B0FEF5B-B1DC-4D9D-8B3A-6D4C03932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49ABE56-678A-4CC6-B627-710D85AA4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DAB291C-0FB2-49A9-8606-77AD35BCF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2DD1F-1C34-4FCE-B013-DA27F63B012E}" type="datetimeFigureOut">
              <a:rPr lang="pl-PL" smtClean="0"/>
              <a:t>02.06.2020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3022BEE-A308-4644-9358-49D0CEAD0E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8A82AF9-338E-4F11-9359-46466E49B9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8CCBE-E90F-4CC1-8612-414A53DF91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662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ercoloring.com/pl/kolorowanki/zejscie-ducha-swietego-w-zielone-swiatki?colore=online&amp;fbclid=IwAR0wMvloRFs2JMs61iCcLQ0oosqN_1WcxRoMNLQgnG8mBf1lXlfaC4kX5is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DPsgIxr8qI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biblijni.pl/Dz,2,1-1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BA6F99E1-D624-47EE-8213-EB30DBB70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50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E7B5B35-64A0-49E7-A917-F5A6098C7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9794"/>
            <a:ext cx="12192000" cy="525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610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F0011A3-8244-4D42-B4CA-1C7A43B25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208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8A0C07B-5E6A-469E-8747-40ABE08EF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42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95FB5F9-10BD-4BFA-AEE5-2951FC616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58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69C18CD-2A81-46DB-B65A-D069B569B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126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F323EC-C525-46D1-AA8C-9863C8CB4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818" y="3308196"/>
            <a:ext cx="4071151" cy="10805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Pokoloruj obrazek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DA2488-4199-4667-9C22-E2D96EC31E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4" r="28349" b="83046"/>
          <a:stretch/>
        </p:blipFill>
        <p:spPr>
          <a:xfrm>
            <a:off x="257452" y="295447"/>
            <a:ext cx="6853562" cy="1080593"/>
          </a:xfrm>
          <a:prstGeom prst="rect">
            <a:avLst/>
          </a:prstGeom>
        </p:spPr>
      </p:pic>
      <p:pic>
        <p:nvPicPr>
          <p:cNvPr id="5" name="Obraz 4">
            <a:hlinkClick r:id="rId3"/>
            <a:extLst>
              <a:ext uri="{FF2B5EF4-FFF2-40B4-BE49-F238E27FC236}">
                <a16:creationId xmlns:a16="http://schemas.microsoft.com/office/drawing/2014/main" id="{DE768473-A263-479F-A2EE-8388B4FC7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377" y="450987"/>
            <a:ext cx="5189149" cy="6226978"/>
          </a:xfrm>
          <a:prstGeom prst="rect">
            <a:avLst/>
          </a:prstGeom>
        </p:spPr>
      </p:pic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5DD442FE-4BC1-4F04-9D57-7A32E69EFBB4}"/>
              </a:ext>
            </a:extLst>
          </p:cNvPr>
          <p:cNvSpPr/>
          <p:nvPr/>
        </p:nvSpPr>
        <p:spPr>
          <a:xfrm rot="20995655">
            <a:off x="3104465" y="4880439"/>
            <a:ext cx="2866006" cy="5907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34896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87A2B9D1-CF1E-4B8F-B9EA-4B559F1AF7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39" b="81653"/>
          <a:stretch/>
        </p:blipFill>
        <p:spPr>
          <a:xfrm>
            <a:off x="1251751" y="119850"/>
            <a:ext cx="8895425" cy="1169369"/>
          </a:xfrm>
          <a:prstGeom prst="rect">
            <a:avLst/>
          </a:prstGeom>
        </p:spPr>
      </p:pic>
      <p:pic>
        <p:nvPicPr>
          <p:cNvPr id="5" name="Obraz 4">
            <a:hlinkClick r:id="rId3"/>
            <a:extLst>
              <a:ext uri="{FF2B5EF4-FFF2-40B4-BE49-F238E27FC236}">
                <a16:creationId xmlns:a16="http://schemas.microsoft.com/office/drawing/2014/main" id="{479F5A3B-4D6B-45E9-92B1-08D4A1A671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1" t="19677" r="31262" b="2913"/>
          <a:stretch/>
        </p:blipFill>
        <p:spPr>
          <a:xfrm>
            <a:off x="692457" y="1429304"/>
            <a:ext cx="7874493" cy="530884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3497DD2-F2D5-4EFB-AB65-67B03109A3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40" t="20714" r="825" b="-248"/>
          <a:stretch/>
        </p:blipFill>
        <p:spPr>
          <a:xfrm>
            <a:off x="8673482" y="1549152"/>
            <a:ext cx="3417903" cy="506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876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A5BA439-4BB8-4358-96DE-F0614A8F4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08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EEA450A6-148E-4812-9E03-FB31E6B65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295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F65A14B-2BC3-4958-9F3E-015EB1821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05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4813D3C-68E7-4F67-A5A7-AB99ADC26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32776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E4DDF19-6E84-44B3-9F29-00FFF5638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65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913FC27-739D-4C64-BA2B-8B0C7BCA1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682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4C3CEE6-C6DB-4987-A496-0D4227AFA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85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hlinkClick r:id="rId2"/>
            <a:extLst>
              <a:ext uri="{FF2B5EF4-FFF2-40B4-BE49-F238E27FC236}">
                <a16:creationId xmlns:a16="http://schemas.microsoft.com/office/drawing/2014/main" id="{A9A68F89-7796-4041-AFC5-9626D73128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841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2</Words>
  <Application>Microsoft Office PowerPoint</Application>
  <PresentationFormat>Panoramiczny</PresentationFormat>
  <Paragraphs>1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ewa picher</dc:creator>
  <cp:lastModifiedBy>ewa picher</cp:lastModifiedBy>
  <cp:revision>6</cp:revision>
  <dcterms:created xsi:type="dcterms:W3CDTF">2020-06-02T07:44:12Z</dcterms:created>
  <dcterms:modified xsi:type="dcterms:W3CDTF">2020-06-02T15:23:29Z</dcterms:modified>
</cp:coreProperties>
</file>